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9"/>
  </p:notesMasterIdLst>
  <p:sldIdLst>
    <p:sldId id="273" r:id="rId2"/>
    <p:sldId id="274" r:id="rId3"/>
    <p:sldId id="275" r:id="rId4"/>
    <p:sldId id="279" r:id="rId5"/>
    <p:sldId id="278" r:id="rId6"/>
    <p:sldId id="277" r:id="rId7"/>
    <p:sldId id="276" r:id="rId8"/>
  </p:sldIdLst>
  <p:sldSz cx="14400213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26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5BE9-C871-4A46-AEB5-87B010B6534B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A4-B6DA-8641-A4E8-BFAF3D6446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749442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1498884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2248327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2997769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3747211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4496653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5246096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5995538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68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93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986EA20-B6C8-BC64-FDB6-C979FA8CF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45CCB3F-FD10-E789-F3BA-06EEB71EA9C0}"/>
              </a:ext>
            </a:extLst>
          </p:cNvPr>
          <p:cNvSpPr txBox="1"/>
          <p:nvPr/>
        </p:nvSpPr>
        <p:spPr>
          <a:xfrm>
            <a:off x="951760" y="3152365"/>
            <a:ext cx="13069040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squar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Was tun wissenschaftliche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87ADAE0-6075-CB05-3DBC-76978F80AF45}"/>
              </a:ext>
            </a:extLst>
          </p:cNvPr>
          <p:cNvSpPr txBox="1"/>
          <p:nvPr/>
        </p:nvSpPr>
        <p:spPr>
          <a:xfrm>
            <a:off x="951760" y="4487349"/>
            <a:ext cx="10508005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Bibliotheken, damit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E496B8D-BB82-8738-9638-3B6DF941D4C3}"/>
              </a:ext>
            </a:extLst>
          </p:cNvPr>
          <p:cNvSpPr txBox="1"/>
          <p:nvPr/>
        </p:nvSpPr>
        <p:spPr>
          <a:xfrm>
            <a:off x="951760" y="5834934"/>
            <a:ext cx="7927170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möglichst viele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8432329-060A-BF98-D745-9409B2BF0C78}"/>
              </a:ext>
            </a:extLst>
          </p:cNvPr>
          <p:cNvSpPr txBox="1"/>
          <p:nvPr/>
        </p:nvSpPr>
        <p:spPr>
          <a:xfrm>
            <a:off x="951760" y="7197759"/>
            <a:ext cx="7411003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Forscher*innen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BA1B1B5-D735-18DB-050D-034A5E8B2A26}"/>
              </a:ext>
            </a:extLst>
          </p:cNvPr>
          <p:cNvSpPr txBox="1"/>
          <p:nvPr/>
        </p:nvSpPr>
        <p:spPr>
          <a:xfrm>
            <a:off x="951760" y="8560584"/>
            <a:ext cx="8959504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freien Zugang zu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CC2C8AB-3AB4-DF03-2D75-7F76E39A5454}"/>
              </a:ext>
            </a:extLst>
          </p:cNvPr>
          <p:cNvSpPr txBox="1"/>
          <p:nvPr/>
        </p:nvSpPr>
        <p:spPr>
          <a:xfrm>
            <a:off x="951760" y="9847209"/>
            <a:ext cx="11540339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Forschungsdaten haben?</a:t>
            </a:r>
          </a:p>
        </p:txBody>
      </p:sp>
    </p:spTree>
    <p:extLst>
      <p:ext uri="{BB962C8B-B14F-4D97-AF65-F5344CB8AC3E}">
        <p14:creationId xmlns:p14="http://schemas.microsoft.com/office/powerpoint/2010/main" val="150165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19AFE3-F5A4-E963-2296-AF0A9C55A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EC86552-0AF9-F0DB-EE0B-7E93A55DA729}"/>
              </a:ext>
            </a:extLst>
          </p:cNvPr>
          <p:cNvSpPr txBox="1"/>
          <p:nvPr/>
        </p:nvSpPr>
        <p:spPr>
          <a:xfrm>
            <a:off x="1447800" y="1892392"/>
            <a:ext cx="12166599" cy="13942278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Wissenschaftliche Bibliotheken verhandeln mit Verlagen, kaufen Lizenzen, kooperieren mit Forschungs-einrichtungen und ermöglichen den Forschenden so, den freien Zugriff auf zahlreiche Daten für ihre Forschung!</a:t>
            </a:r>
          </a:p>
        </p:txBody>
      </p:sp>
    </p:spTree>
    <p:extLst>
      <p:ext uri="{BB962C8B-B14F-4D97-AF65-F5344CB8AC3E}">
        <p14:creationId xmlns:p14="http://schemas.microsoft.com/office/powerpoint/2010/main" val="2994351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B5371D-5996-7956-EB51-EAE11473C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22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CCECB1-7C6A-3111-A53A-8EA0F9E5C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812837-9730-DD3E-4707-F3E55FC04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010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A473E2-C942-E1E1-4BE9-5357D0025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2B477A0-9EC8-821D-4677-DA6F37A40A17}"/>
              </a:ext>
            </a:extLst>
          </p:cNvPr>
          <p:cNvSpPr txBox="1"/>
          <p:nvPr/>
        </p:nvSpPr>
        <p:spPr>
          <a:xfrm>
            <a:off x="1002560" y="5920965"/>
            <a:ext cx="13069040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squar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2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Was </a:t>
            </a:r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verbirgt sich hinter</a:t>
            </a:r>
            <a:endParaRPr kumimoji="0" lang="de-DE" sz="7200" b="0" i="0" u="none" strike="noStrike" kern="1200" cap="none" spc="-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DM Mono" panose="020B0509040201040103" pitchFamily="49" charset="77"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F16E671-5702-91B7-3967-234ADF7818A4}"/>
              </a:ext>
            </a:extLst>
          </p:cNvPr>
          <p:cNvSpPr txBox="1"/>
          <p:nvPr/>
        </p:nvSpPr>
        <p:spPr>
          <a:xfrm>
            <a:off x="951760" y="7256409"/>
            <a:ext cx="10508005" cy="120032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200" spc="-300" dirty="0">
                <a:solidFill>
                  <a:srgbClr val="002060"/>
                </a:solidFill>
                <a:latin typeface="DM Mono" panose="020B0509040201040103" pitchFamily="49" charset="77"/>
              </a:rPr>
              <a:t>hinter Open Science?</a:t>
            </a:r>
          </a:p>
        </p:txBody>
      </p:sp>
    </p:spTree>
    <p:extLst>
      <p:ext uri="{BB962C8B-B14F-4D97-AF65-F5344CB8AC3E}">
        <p14:creationId xmlns:p14="http://schemas.microsoft.com/office/powerpoint/2010/main" val="189813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8519B0-AF01-5B65-5754-A31429736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7080C36-F23A-A61F-DC6B-89C072A1EC3C}"/>
              </a:ext>
            </a:extLst>
          </p:cNvPr>
          <p:cNvSpPr txBox="1"/>
          <p:nvPr/>
        </p:nvSpPr>
        <p:spPr>
          <a:xfrm>
            <a:off x="1473200" y="1866992"/>
            <a:ext cx="12344400" cy="1509644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Gemäß des Prinzips FAIR (</a:t>
            </a:r>
            <a:r>
              <a:rPr lang="de-DE" sz="7500" spc="-300" dirty="0" err="1">
                <a:solidFill>
                  <a:srgbClr val="002060"/>
                </a:solidFill>
                <a:latin typeface="DM Mono" panose="020B0509040201040103" pitchFamily="49" charset="77"/>
              </a:rPr>
              <a:t>findbar</a:t>
            </a:r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, zugänglich, interoperabel, wiederverwendbar) fördert Open Science den offenen Zugang zu Forschung. Für wissenschaftliche Bibliotheken ist das zentral, um Wissen für alle zugänglich zu machen!</a:t>
            </a:r>
          </a:p>
        </p:txBody>
      </p:sp>
    </p:spTree>
    <p:extLst>
      <p:ext uri="{BB962C8B-B14F-4D97-AF65-F5344CB8AC3E}">
        <p14:creationId xmlns:p14="http://schemas.microsoft.com/office/powerpoint/2010/main" val="1534054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0FD1A0-2F42-E88F-17DB-C82525585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416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90</Words>
  <Application>Microsoft Office PowerPoint</Application>
  <PresentationFormat>Benutzerdefiniert</PresentationFormat>
  <Paragraphs>10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DM Mono</vt:lpstr>
      <vt:lpstr>Office 2013 – 2022-Design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dfgagdag</dc:title>
  <dc:creator>Matthias Wöhrle</dc:creator>
  <cp:lastModifiedBy>Kristin Bäßler</cp:lastModifiedBy>
  <cp:revision>27</cp:revision>
  <dcterms:created xsi:type="dcterms:W3CDTF">2020-10-20T10:17:43Z</dcterms:created>
  <dcterms:modified xsi:type="dcterms:W3CDTF">2025-12-05T14:14:32Z</dcterms:modified>
</cp:coreProperties>
</file>